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tmp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5" r:id="rId2"/>
    <p:sldId id="257" r:id="rId3"/>
    <p:sldId id="283" r:id="rId4"/>
    <p:sldId id="276" r:id="rId5"/>
    <p:sldId id="286" r:id="rId6"/>
    <p:sldId id="288" r:id="rId7"/>
    <p:sldId id="289" r:id="rId8"/>
    <p:sldId id="278" r:id="rId9"/>
    <p:sldId id="282" r:id="rId10"/>
    <p:sldId id="290" r:id="rId11"/>
    <p:sldId id="284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FFBDA-CE8A-4183-A21E-B706DDD2412C}" type="datetimeFigureOut">
              <a:rPr lang="ru-RU" smtClean="0"/>
              <a:t>07.09.2024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ED288-1634-4C87-B19B-D37FD326EC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630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BED288-1634-4C87-B19B-D37FD326EC5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905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C0A02-2973-4459-99BE-19C685F71A8A}" type="datetimeFigureOut">
              <a:rPr lang="ru-RU" smtClean="0"/>
              <a:pPr/>
              <a:t>07.09.2024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49699-0803-4CE1-9D7A-F4017DCDF0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izi.travel/ru/a842-barnaul-gorod-trudovoy-doblesti/ru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youtu.be/Pv1yACVpbEc" TargetMode="Externa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.jpe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9.tmp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1.jpe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4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wall769343734_630" TargetMode="External"/><Relationship Id="rId3" Type="http://schemas.openxmlformats.org/officeDocument/2006/relationships/hyperlink" Target="https://izi.travel/ru/a842-barnaul-gorod-trudovoy-doblesti/ru" TargetMode="External"/><Relationship Id="rId7" Type="http://schemas.openxmlformats.org/officeDocument/2006/relationships/hyperlink" Target="https://nyafoto.ru/%D0%BD%D0%B0%D0%B3%D0%BE%D1%80%D0%BD%D1%8B%D0%B9-%D0%BF%D0%B0%D1%80%D0%BA-%D0%B1%D0%B0%D1%80%D0%BD%D0%B0%D1%83%D0%BB-%D1%84%D0%BE%D1%82%D0%B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m.barneos22.ru/news/2020/9/23/15679" TargetMode="External"/><Relationship Id="rId5" Type="http://schemas.openxmlformats.org/officeDocument/2006/relationships/hyperlink" Target="https://www.izi.travel/ru" TargetMode="External"/><Relationship Id="rId4" Type="http://schemas.openxmlformats.org/officeDocument/2006/relationships/hyperlink" Target="https://youtu.be/Pv1yACVpbE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214" cy="703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7624" y="1916832"/>
            <a:ext cx="70567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сентября</a:t>
            </a:r>
            <a:endParaRPr lang="ru-RU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967334"/>
            <a:ext cx="6318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ru-RU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</a:t>
            </a:r>
          </a:p>
          <a:p>
            <a:pPr algn="r"/>
            <a:r>
              <a:rPr lang="ru-RU" dirty="0" err="1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Суртаева</a:t>
            </a:r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Наталья Викторовна ,</a:t>
            </a:r>
          </a:p>
          <a:p>
            <a:pPr algn="r"/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начальных классов</a:t>
            </a:r>
          </a:p>
          <a:p>
            <a:pPr algn="r"/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Барнаул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г.</a:t>
            </a:r>
          </a:p>
          <a:p>
            <a:pPr algn="r"/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ru-RU" dirty="0" smtClean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dirty="0" smtClean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938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974708776a47b3487ac6bd73ca1802a5bf6d3252-9671619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504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Неизвестен - ЗДРАВСТВУЙ, МИЛАЯ ШКОЛА. ПЛЮ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609329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2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avatars.mds.yandex.net/i?id=cad5e7a2ea1d0d60ee926c6cb020879f-4079100-images-thumbs&amp;ref=rim&amp;n=33&amp;w=283&amp;h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131242" cy="655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70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154d63f052367b408265dbe8c38a081bf06d12c8-5483535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3" descr="https://static.mk.ru/upload/entities/2020/08/28/08/articles/facebookPicture/e8/0a/a5/d1/dbecce1f54c01c6a4aa6b1783ed2fbbb.jpg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0" t="13877" r="8952" b="1455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75856" y="5367992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"Барнаул - город трудовой доблести"</a:t>
            </a:r>
            <a:endParaRPr lang="ru-RU" dirty="0"/>
          </a:p>
          <a:p>
            <a:r>
              <a:rPr lang="ru-RU" u="sng" dirty="0">
                <a:hlinkClick r:id="rId4"/>
              </a:rPr>
              <a:t>https://izi.travel/ru/a842-barnaul-gorod-trudovoy-doblesti/ru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98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930"/>
            <a:ext cx="9251214" cy="685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regnum.ru/uploads/pictures/news/2022/10/28/regnum_picture_16669488858322_socia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751" y="34930"/>
            <a:ext cx="6480720" cy="688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"/>
            <a:ext cx="9251214" cy="685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regnum.ru/uploads/pictures/news/2022/10/28/regnum_picture_16669488858322_socia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930"/>
            <a:ext cx="6300191" cy="682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91333" y="1556791"/>
            <a:ext cx="25202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Стела "Город трудовой </a:t>
            </a:r>
            <a:r>
              <a:rPr lang="ru-RU" sz="3600" b="1" dirty="0" smtClean="0"/>
              <a:t>доблести».</a:t>
            </a:r>
            <a:endParaRPr lang="ru-RU" sz="1400" b="1" dirty="0" smtClean="0"/>
          </a:p>
          <a:p>
            <a:r>
              <a:rPr lang="ru-RU" dirty="0" smtClean="0">
                <a:hlinkClick r:id="rId7" tooltip="Поделиться ссылкой"/>
              </a:rPr>
              <a:t>Ссылка на сайт:</a:t>
            </a:r>
          </a:p>
          <a:p>
            <a:r>
              <a:rPr lang="en-US" dirty="0" smtClean="0">
                <a:hlinkClick r:id="rId7" tooltip="Поделиться ссылкой"/>
              </a:rPr>
              <a:t>https://youtu.be/Pv1yACVpbEc</a:t>
            </a:r>
            <a:endParaRPr lang="ru-RU" dirty="0"/>
          </a:p>
        </p:txBody>
      </p:sp>
      <p:pic>
        <p:nvPicPr>
          <p:cNvPr id="7" name="31 авг., 16.40 Звук 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61778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2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3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930"/>
            <a:ext cx="9251214" cy="685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47629"/>
            <a:ext cx="8136904" cy="57217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116632"/>
            <a:ext cx="73372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Барнаул в годы войны</a:t>
            </a:r>
            <a:endParaRPr lang="ru-RU" sz="4800" b="1" dirty="0"/>
          </a:p>
        </p:txBody>
      </p:sp>
      <p:pic>
        <p:nvPicPr>
          <p:cNvPr id="6" name="31 авг., 16.16Звук 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7544" y="60597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5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6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04" y="-88638"/>
            <a:ext cx="9251214" cy="704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548680"/>
            <a:ext cx="64807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Барнаул </a:t>
            </a: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  сегодня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2" descr="https://media.izi.travel/26a8df4b-2975-4d5e-8ade-0a1ad7916f64/756c6316-0c5f-4580-9639-62229b392d10_800x6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avatars.mds.yandex.net/i?id=f9624b2756a0f1f2fca75e1e359a93bd080a4cf6-9227998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275605"/>
            <a:ext cx="3876780" cy="258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.barneos22.ru/files/upload_news/5f6ae43ad40b71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155" y="3538611"/>
            <a:ext cx="4801726" cy="342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avatars.mds.yandex.net/i?id=1b32440750b1ca70f814d1da1c08b7b6773a4c90-9221695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7" y="3860126"/>
            <a:ext cx="3418230" cy="288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avatars.mds.yandex.net/i?id=83b9c42c56cab6cd083d13861e1b555d90cd6ae6-7598369-images-thumbs&amp;n=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104" y="1352962"/>
            <a:ext cx="2920224" cy="194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31 авг., 16.25  Звук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5575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0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0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Непоседы - Дорога детства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026" name="Picture 2" descr="https://mykaleidoscope.ru/x/uploads/posts/2022-09/1663589247_44-mykaleidoscope-ru-p-s-pervim-sentyabrya-pozdravlenie-dlya-rodi-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16632"/>
            <a:ext cx="9173815" cy="693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Непоседы - Дорога детств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40" y="5941807"/>
            <a:ext cx="609600" cy="897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16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3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93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avatars.mds.yandex.net/i?id=ee5ce738669a8921a363ccb6c37f8266914ce132-9168056-images-thumbs&amp;ref=rim&amp;n=33&amp;w=300&amp;h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95"/>
            <a:ext cx="10045116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1988840"/>
            <a:ext cx="734481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solidFill>
                  <a:schemeClr val="bg1"/>
                </a:solidFill>
              </a:rPr>
              <a:t>   До </a:t>
            </a:r>
            <a:r>
              <a:rPr lang="ru-RU" sz="4800" b="1" i="1" dirty="0">
                <a:solidFill>
                  <a:schemeClr val="bg1"/>
                </a:solidFill>
              </a:rPr>
              <a:t>следующих летних </a:t>
            </a:r>
            <a:r>
              <a:rPr lang="ru-RU" sz="4800" b="1" i="1" dirty="0" smtClean="0">
                <a:solidFill>
                  <a:schemeClr val="bg1"/>
                </a:solidFill>
              </a:rPr>
              <a:t>каникул    осталось…      </a:t>
            </a:r>
            <a:r>
              <a:rPr lang="ru-RU" sz="8800" b="1" i="1" dirty="0" smtClean="0">
                <a:solidFill>
                  <a:schemeClr val="bg1"/>
                </a:solidFill>
              </a:rPr>
              <a:t>204 </a:t>
            </a:r>
            <a:r>
              <a:rPr lang="ru-RU" sz="4800" b="1" i="1" dirty="0" smtClean="0">
                <a:solidFill>
                  <a:schemeClr val="bg1"/>
                </a:solidFill>
              </a:rPr>
              <a:t> </a:t>
            </a:r>
            <a:r>
              <a:rPr lang="ru-RU" sz="4800" b="1" i="1" dirty="0">
                <a:solidFill>
                  <a:schemeClr val="bg1"/>
                </a:solidFill>
              </a:rPr>
              <a:t>учебных дня!</a:t>
            </a:r>
            <a:endParaRPr lang="ru-RU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45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974708776a47b3487ac6bd73ca1802a5bf6d3252-9671619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504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Неизвестен - ЗДРАВСТВУЙ, МИЛАЯ ШКОЛА. ПЛЮ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2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2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50" name="Picture 6" descr="http://images.myshared.ru/17/1067958/sli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930"/>
            <a:ext cx="9251214" cy="685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620688"/>
            <a:ext cx="7776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/>
              <a:t>Источник:</a:t>
            </a:r>
          </a:p>
          <a:p>
            <a:endParaRPr lang="ru-RU" u="sng" dirty="0" smtClean="0"/>
          </a:p>
          <a:p>
            <a:r>
              <a:rPr lang="ru-RU" dirty="0" smtClean="0"/>
              <a:t>Интернет ресурсы:  </a:t>
            </a:r>
          </a:p>
          <a:p>
            <a:r>
              <a:rPr lang="ru-RU" u="sng" dirty="0">
                <a:hlinkClick r:id="rId3"/>
              </a:rPr>
              <a:t>https://</a:t>
            </a:r>
            <a:r>
              <a:rPr lang="ru-RU" u="sng" dirty="0" smtClean="0">
                <a:hlinkClick r:id="rId3"/>
              </a:rPr>
              <a:t>izi.travel/ru/a842-barnaul-gorod-trudovoy-doblesti/ru</a:t>
            </a:r>
            <a:endParaRPr lang="ru-RU" dirty="0" smtClean="0"/>
          </a:p>
          <a:p>
            <a:r>
              <a:rPr lang="ru-RU" dirty="0" smtClean="0"/>
              <a:t>Ссылка </a:t>
            </a:r>
            <a:r>
              <a:rPr lang="ru-RU" dirty="0"/>
              <a:t>на </a:t>
            </a:r>
            <a:r>
              <a:rPr lang="ru-RU" dirty="0" smtClean="0"/>
              <a:t>сайт: </a:t>
            </a:r>
            <a:r>
              <a:rPr lang="en-US" dirty="0" smtClean="0">
                <a:hlinkClick r:id="rId4" tooltip="Поделиться ссылкой"/>
              </a:rPr>
              <a:t>https</a:t>
            </a:r>
            <a:r>
              <a:rPr lang="en-US" dirty="0">
                <a:hlinkClick r:id="rId4" tooltip="Поделиться ссылкой"/>
              </a:rPr>
              <a:t>://</a:t>
            </a:r>
            <a:r>
              <a:rPr lang="en-US" dirty="0" smtClean="0">
                <a:hlinkClick r:id="rId4" tooltip="Поделиться ссылкой"/>
              </a:rPr>
              <a:t>youtu.be/Pv1yACVpbEc</a:t>
            </a:r>
            <a:endParaRPr lang="ru-RU" dirty="0" smtClean="0"/>
          </a:p>
          <a:p>
            <a:r>
              <a:rPr lang="ru-RU" dirty="0" smtClean="0"/>
              <a:t>Ссылка на сайт: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www.izi.travel/ru</a:t>
            </a:r>
            <a:endParaRPr lang="ru-RU" dirty="0" smtClean="0"/>
          </a:p>
          <a:p>
            <a:r>
              <a:rPr lang="ru-RU" b="1" dirty="0" smtClean="0">
                <a:hlinkClick r:id="rId6"/>
              </a:rPr>
              <a:t>m.barneos22.ru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Гра</a:t>
            </a:r>
            <a:r>
              <a:rPr lang="ru-RU" dirty="0" smtClean="0"/>
              <a:t>-при </a:t>
            </a:r>
            <a:r>
              <a:rPr lang="ru-RU" dirty="0"/>
              <a:t>конкурса "Мой </a:t>
            </a:r>
            <a:r>
              <a:rPr lang="ru-RU" b="1" dirty="0"/>
              <a:t>Барнаул</a:t>
            </a:r>
            <a:r>
              <a:rPr lang="ru-RU" dirty="0"/>
              <a:t>" (</a:t>
            </a:r>
            <a:r>
              <a:rPr lang="ru-RU" b="1" dirty="0"/>
              <a:t>фото</a:t>
            </a:r>
            <a:r>
              <a:rPr lang="ru-RU" dirty="0"/>
              <a:t>) .</a:t>
            </a:r>
          </a:p>
          <a:p>
            <a:r>
              <a:rPr lang="ru-RU" b="1" dirty="0" smtClean="0">
                <a:hlinkClick r:id="rId7"/>
              </a:rPr>
              <a:t>nyafoto.ru</a:t>
            </a:r>
            <a:r>
              <a:rPr lang="ru-RU" dirty="0"/>
              <a:t> </a:t>
            </a:r>
            <a:r>
              <a:rPr lang="ru-RU" dirty="0" smtClean="0"/>
              <a:t>Нагорный </a:t>
            </a:r>
            <a:r>
              <a:rPr lang="ru-RU" dirty="0"/>
              <a:t>Парк </a:t>
            </a:r>
            <a:r>
              <a:rPr lang="ru-RU" b="1" dirty="0"/>
              <a:t>Барнаул</a:t>
            </a:r>
            <a:r>
              <a:rPr lang="ru-RU" dirty="0"/>
              <a:t> </a:t>
            </a:r>
            <a:r>
              <a:rPr lang="ru-RU" b="1" dirty="0"/>
              <a:t>Фото</a:t>
            </a:r>
            <a:r>
              <a:rPr lang="ru-RU" dirty="0"/>
              <a:t> (142 </a:t>
            </a:r>
            <a:r>
              <a:rPr lang="ru-RU" b="1" dirty="0"/>
              <a:t>фото</a:t>
            </a:r>
            <a:r>
              <a:rPr lang="ru-RU" dirty="0"/>
              <a:t>) .</a:t>
            </a:r>
          </a:p>
          <a:p>
            <a:r>
              <a:rPr lang="ru-RU" dirty="0"/>
              <a:t>Собор Александра Невского : улица Антона Петрова . город Барнаул Алтайский край.</a:t>
            </a:r>
          </a:p>
          <a:p>
            <a:r>
              <a:rPr lang="ru-RU" dirty="0">
                <a:hlinkClick r:id="rId8"/>
              </a:rPr>
              <a:t>vk.com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743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4b01a138e9e47769cfd9057cc8ccbe29eb151b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86</Words>
  <Application>Microsoft Office PowerPoint</Application>
  <PresentationFormat>Экран (4:3)</PresentationFormat>
  <Paragraphs>36</Paragraphs>
  <Slides>11</Slides>
  <Notes>1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WolfishLair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сентября</dc:title>
  <dc:creator>Белозёрова</dc:creator>
  <cp:lastModifiedBy>User</cp:lastModifiedBy>
  <cp:revision>82</cp:revision>
  <dcterms:created xsi:type="dcterms:W3CDTF">2012-06-13T17:35:50Z</dcterms:created>
  <dcterms:modified xsi:type="dcterms:W3CDTF">2024-09-07T09:04:37Z</dcterms:modified>
</cp:coreProperties>
</file>